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0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D2A0"/>
    <a:srgbClr val="699C4A"/>
    <a:srgbClr val="191A19"/>
    <a:srgbClr val="304F2C"/>
    <a:srgbClr val="2C3A62"/>
    <a:srgbClr val="00B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1541A-9CCC-42A4-8575-75FBB4BE8E54}" v="303" dt="2023-03-24T08:44:26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4574" autoAdjust="0"/>
  </p:normalViewPr>
  <p:slideViewPr>
    <p:cSldViewPr snapToGrid="0">
      <p:cViewPr varScale="1">
        <p:scale>
          <a:sx n="76" d="100"/>
          <a:sy n="76" d="100"/>
        </p:scale>
        <p:origin x="94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iebenmann" userId="79ee06128977deae" providerId="LiveId" clId="{7E41541A-9CCC-42A4-8575-75FBB4BE8E54}"/>
    <pc:docChg chg="undo redo custSel addSld delSld modSld sldOrd modMainMaster">
      <pc:chgData name="Michael Siebenmann" userId="79ee06128977deae" providerId="LiveId" clId="{7E41541A-9CCC-42A4-8575-75FBB4BE8E54}" dt="2023-03-24T08:44:26.116" v="2164"/>
      <pc:docMkLst>
        <pc:docMk/>
      </pc:docMkLst>
      <pc:sldChg chg="addSp delSp modSp mod setBg setClrOvrMap">
        <pc:chgData name="Michael Siebenmann" userId="79ee06128977deae" providerId="LiveId" clId="{7E41541A-9CCC-42A4-8575-75FBB4BE8E54}" dt="2023-03-24T03:48:27.720" v="2082" actId="207"/>
        <pc:sldMkLst>
          <pc:docMk/>
          <pc:sldMk cId="1374594056" sldId="256"/>
        </pc:sldMkLst>
        <pc:spChg chg="mod">
          <ac:chgData name="Michael Siebenmann" userId="79ee06128977deae" providerId="LiveId" clId="{7E41541A-9CCC-42A4-8575-75FBB4BE8E54}" dt="2023-03-24T03:48:27.720" v="2082" actId="207"/>
          <ac:spMkLst>
            <pc:docMk/>
            <pc:sldMk cId="1374594056" sldId="256"/>
            <ac:spMk id="2" creationId="{44243A16-A85B-DDC7-482B-4B38E0050A54}"/>
          </ac:spMkLst>
        </pc:spChg>
        <pc:spChg chg="mod ord">
          <ac:chgData name="Michael Siebenmann" userId="79ee06128977deae" providerId="LiveId" clId="{7E41541A-9CCC-42A4-8575-75FBB4BE8E54}" dt="2023-03-24T03:48:06.601" v="2079" actId="207"/>
          <ac:spMkLst>
            <pc:docMk/>
            <pc:sldMk cId="1374594056" sldId="256"/>
            <ac:spMk id="3" creationId="{2A6E151C-F73C-6D80-6AC4-4EC36483D95A}"/>
          </ac:spMkLst>
        </pc:spChg>
        <pc:spChg chg="add del">
          <ac:chgData name="Michael Siebenmann" userId="79ee06128977deae" providerId="LiveId" clId="{7E41541A-9CCC-42A4-8575-75FBB4BE8E54}" dt="2023-03-24T01:08:52.349" v="1045" actId="26606"/>
          <ac:spMkLst>
            <pc:docMk/>
            <pc:sldMk cId="1374594056" sldId="256"/>
            <ac:spMk id="9" creationId="{C1DD1A8A-57D5-4A81-AD04-532B043C5611}"/>
          </ac:spMkLst>
        </pc:spChg>
        <pc:spChg chg="add del">
          <ac:chgData name="Michael Siebenmann" userId="79ee06128977deae" providerId="LiveId" clId="{7E41541A-9CCC-42A4-8575-75FBB4BE8E54}" dt="2023-03-24T01:09:08.649" v="1051" actId="26606"/>
          <ac:spMkLst>
            <pc:docMk/>
            <pc:sldMk cId="1374594056" sldId="256"/>
            <ac:spMk id="10" creationId="{A3363022-C969-41E9-8EB2-E4C94908C1FA}"/>
          </ac:spMkLst>
        </pc:spChg>
        <pc:spChg chg="add del">
          <ac:chgData name="Michael Siebenmann" userId="79ee06128977deae" providerId="LiveId" clId="{7E41541A-9CCC-42A4-8575-75FBB4BE8E54}" dt="2023-03-24T01:08:52.349" v="1045" actId="26606"/>
          <ac:spMkLst>
            <pc:docMk/>
            <pc:sldMk cId="1374594056" sldId="256"/>
            <ac:spMk id="11" creationId="{007891EC-4501-44ED-A8C8-B11B6DB767AB}"/>
          </ac:spMkLst>
        </pc:spChg>
        <pc:spChg chg="add del">
          <ac:chgData name="Michael Siebenmann" userId="79ee06128977deae" providerId="LiveId" clId="{7E41541A-9CCC-42A4-8575-75FBB4BE8E54}" dt="2023-03-24T01:09:08.649" v="1051" actId="26606"/>
          <ac:spMkLst>
            <pc:docMk/>
            <pc:sldMk cId="1374594056" sldId="256"/>
            <ac:spMk id="12" creationId="{8D1AD6B3-BE88-4CEB-BA17-790657CC4729}"/>
          </ac:spMkLst>
        </pc:spChg>
        <pc:spChg chg="add del">
          <ac:chgData name="Michael Siebenmann" userId="79ee06128977deae" providerId="LiveId" clId="{7E41541A-9CCC-42A4-8575-75FBB4BE8E54}" dt="2023-03-24T01:08:56.920" v="1047" actId="26606"/>
          <ac:spMkLst>
            <pc:docMk/>
            <pc:sldMk cId="1374594056" sldId="256"/>
            <ac:spMk id="13" creationId="{71B2258F-86CA-4D4D-8270-BC05FCDEBFB3}"/>
          </ac:spMkLst>
        </pc:spChg>
        <pc:spChg chg="add del">
          <ac:chgData name="Michael Siebenmann" userId="79ee06128977deae" providerId="LiveId" clId="{7E41541A-9CCC-42A4-8575-75FBB4BE8E54}" dt="2023-03-24T01:09:03.219" v="1049" actId="26606"/>
          <ac:spMkLst>
            <pc:docMk/>
            <pc:sldMk cId="1374594056" sldId="256"/>
            <ac:spMk id="16" creationId="{C1DD1A8A-57D5-4A81-AD04-532B043C5611}"/>
          </ac:spMkLst>
        </pc:spChg>
        <pc:spChg chg="add del">
          <ac:chgData name="Michael Siebenmann" userId="79ee06128977deae" providerId="LiveId" clId="{7E41541A-9CCC-42A4-8575-75FBB4BE8E54}" dt="2023-03-24T01:09:03.219" v="1049" actId="26606"/>
          <ac:spMkLst>
            <pc:docMk/>
            <pc:sldMk cId="1374594056" sldId="256"/>
            <ac:spMk id="18" creationId="{007891EC-4501-44ED-A8C8-B11B6DB767AB}"/>
          </ac:spMkLst>
        </pc:spChg>
        <pc:spChg chg="add mod ord">
          <ac:chgData name="Michael Siebenmann" userId="79ee06128977deae" providerId="LiveId" clId="{7E41541A-9CCC-42A4-8575-75FBB4BE8E54}" dt="2023-03-24T02:05:19.477" v="1244" actId="170"/>
          <ac:spMkLst>
            <pc:docMk/>
            <pc:sldMk cId="1374594056" sldId="256"/>
            <ac:spMk id="24" creationId="{F5E58E3A-6D67-807E-7481-CA03201BED24}"/>
          </ac:spMkLst>
        </pc:spChg>
        <pc:spChg chg="add">
          <ac:chgData name="Michael Siebenmann" userId="79ee06128977deae" providerId="LiveId" clId="{7E41541A-9CCC-42A4-8575-75FBB4BE8E54}" dt="2023-03-24T02:03:42.012" v="1225" actId="26606"/>
          <ac:spMkLst>
            <pc:docMk/>
            <pc:sldMk cId="1374594056" sldId="256"/>
            <ac:spMk id="1031" creationId="{93245F62-CCC4-49E4-B95B-EA6C1E790510}"/>
          </ac:spMkLst>
        </pc:spChg>
        <pc:spChg chg="add">
          <ac:chgData name="Michael Siebenmann" userId="79ee06128977deae" providerId="LiveId" clId="{7E41541A-9CCC-42A4-8575-75FBB4BE8E54}" dt="2023-03-24T02:03:42.012" v="1225" actId="26606"/>
          <ac:spMkLst>
            <pc:docMk/>
            <pc:sldMk cId="1374594056" sldId="256"/>
            <ac:spMk id="1033" creationId="{E6C0DD6B-6AA3-448F-9B99-8386295BC1B4}"/>
          </ac:spMkLst>
        </pc:spChg>
        <pc:grpChg chg="add del">
          <ac:chgData name="Michael Siebenmann" userId="79ee06128977deae" providerId="LiveId" clId="{7E41541A-9CCC-42A4-8575-75FBB4BE8E54}" dt="2023-03-24T01:09:08.649" v="1051" actId="26606"/>
          <ac:grpSpMkLst>
            <pc:docMk/>
            <pc:sldMk cId="1374594056" sldId="256"/>
            <ac:grpSpMk id="20" creationId="{89D1390B-7E13-4B4F-9CB2-391063412E54}"/>
          </ac:grpSpMkLst>
        </pc:grpChg>
        <pc:picChg chg="add del">
          <ac:chgData name="Michael Siebenmann" userId="79ee06128977deae" providerId="LiveId" clId="{7E41541A-9CCC-42A4-8575-75FBB4BE8E54}" dt="2023-03-24T01:08:52.349" v="1045" actId="26606"/>
          <ac:picMkLst>
            <pc:docMk/>
            <pc:sldMk cId="1374594056" sldId="256"/>
            <ac:picMk id="5" creationId="{3B561C55-B6E4-C3FF-020B-0E7F856717E1}"/>
          </ac:picMkLst>
        </pc:picChg>
        <pc:picChg chg="add del mod">
          <ac:chgData name="Michael Siebenmann" userId="79ee06128977deae" providerId="LiveId" clId="{7E41541A-9CCC-42A4-8575-75FBB4BE8E54}" dt="2023-03-24T01:54:48.147" v="1080"/>
          <ac:picMkLst>
            <pc:docMk/>
            <pc:sldMk cId="1374594056" sldId="256"/>
            <ac:picMk id="6" creationId="{B68E9DF1-973E-BE57-E28F-797BD1DFCA5D}"/>
          </ac:picMkLst>
        </pc:picChg>
        <pc:picChg chg="add del">
          <ac:chgData name="Michael Siebenmann" userId="79ee06128977deae" providerId="LiveId" clId="{7E41541A-9CCC-42A4-8575-75FBB4BE8E54}" dt="2023-03-24T01:09:08.649" v="1051" actId="26606"/>
          <ac:picMkLst>
            <pc:docMk/>
            <pc:sldMk cId="1374594056" sldId="256"/>
            <ac:picMk id="7" creationId="{F88ED2D5-0D09-D506-3763-1DF8007B35EB}"/>
          </ac:picMkLst>
        </pc:picChg>
        <pc:picChg chg="add del">
          <ac:chgData name="Michael Siebenmann" userId="79ee06128977deae" providerId="LiveId" clId="{7E41541A-9CCC-42A4-8575-75FBB4BE8E54}" dt="2023-03-24T01:08:56.920" v="1047" actId="26606"/>
          <ac:picMkLst>
            <pc:docMk/>
            <pc:sldMk cId="1374594056" sldId="256"/>
            <ac:picMk id="14" creationId="{80433B78-7A7E-4ACF-F998-0684E1F16662}"/>
          </ac:picMkLst>
        </pc:picChg>
        <pc:picChg chg="add del">
          <ac:chgData name="Michael Siebenmann" userId="79ee06128977deae" providerId="LiveId" clId="{7E41541A-9CCC-42A4-8575-75FBB4BE8E54}" dt="2023-03-24T01:09:03.219" v="1049" actId="26606"/>
          <ac:picMkLst>
            <pc:docMk/>
            <pc:sldMk cId="1374594056" sldId="256"/>
            <ac:picMk id="17" creationId="{3B561C55-B6E4-C3FF-020B-0E7F856717E1}"/>
          </ac:picMkLst>
        </pc:picChg>
        <pc:picChg chg="add del mod">
          <ac:chgData name="Michael Siebenmann" userId="79ee06128977deae" providerId="LiveId" clId="{7E41541A-9CCC-42A4-8575-75FBB4BE8E54}" dt="2023-03-24T01:55:48.813" v="1206" actId="478"/>
          <ac:picMkLst>
            <pc:docMk/>
            <pc:sldMk cId="1374594056" sldId="256"/>
            <ac:picMk id="19" creationId="{A489DA85-79EB-654F-3773-AF36E6FC54A6}"/>
          </ac:picMkLst>
        </pc:picChg>
        <pc:picChg chg="add del mod">
          <ac:chgData name="Michael Siebenmann" userId="79ee06128977deae" providerId="LiveId" clId="{7E41541A-9CCC-42A4-8575-75FBB4BE8E54}" dt="2023-03-24T02:00:51.481" v="1209" actId="478"/>
          <ac:picMkLst>
            <pc:docMk/>
            <pc:sldMk cId="1374594056" sldId="256"/>
            <ac:picMk id="23" creationId="{698E611F-8D05-A84A-026D-0973CD057302}"/>
          </ac:picMkLst>
        </pc:picChg>
        <pc:picChg chg="add mod">
          <ac:chgData name="Michael Siebenmann" userId="79ee06128977deae" providerId="LiveId" clId="{7E41541A-9CCC-42A4-8575-75FBB4BE8E54}" dt="2023-03-24T02:24:33.069" v="1648" actId="1076"/>
          <ac:picMkLst>
            <pc:docMk/>
            <pc:sldMk cId="1374594056" sldId="256"/>
            <ac:picMk id="1026" creationId="{EE06F3F8-8254-DBE5-EE7C-CBE9DAECA8B2}"/>
          </ac:picMkLst>
        </pc:picChg>
        <pc:cxnChg chg="add mod">
          <ac:chgData name="Michael Siebenmann" userId="79ee06128977deae" providerId="LiveId" clId="{7E41541A-9CCC-42A4-8575-75FBB4BE8E54}" dt="2023-03-24T03:48:06.246" v="2078" actId="208"/>
          <ac:cxnSpMkLst>
            <pc:docMk/>
            <pc:sldMk cId="1374594056" sldId="256"/>
            <ac:cxnSpMk id="5" creationId="{F37F6217-0AA2-6AE0-C502-43AB257E73EE}"/>
          </ac:cxnSpMkLst>
        </pc:cxnChg>
      </pc:sldChg>
      <pc:sldChg chg="addSp delSp modSp add del mod setBg delAnim modAnim">
        <pc:chgData name="Michael Siebenmann" userId="79ee06128977deae" providerId="LiveId" clId="{7E41541A-9CCC-42A4-8575-75FBB4BE8E54}" dt="2023-03-24T04:05:27.669" v="2156" actId="47"/>
        <pc:sldMkLst>
          <pc:docMk/>
          <pc:sldMk cId="2544583789" sldId="257"/>
        </pc:sldMkLst>
        <pc:spChg chg="mod">
          <ac:chgData name="Michael Siebenmann" userId="79ee06128977deae" providerId="LiveId" clId="{7E41541A-9CCC-42A4-8575-75FBB4BE8E54}" dt="2023-03-23T23:48:27.781" v="281" actId="14100"/>
          <ac:spMkLst>
            <pc:docMk/>
            <pc:sldMk cId="2544583789" sldId="257"/>
            <ac:spMk id="2" creationId="{CB1C8953-52F0-3FA5-968B-1544D3002952}"/>
          </ac:spMkLst>
        </pc:spChg>
        <pc:spChg chg="mod">
          <ac:chgData name="Michael Siebenmann" userId="79ee06128977deae" providerId="LiveId" clId="{7E41541A-9CCC-42A4-8575-75FBB4BE8E54}" dt="2023-03-24T02:23:37.342" v="1591" actId="14100"/>
          <ac:spMkLst>
            <pc:docMk/>
            <pc:sldMk cId="2544583789" sldId="257"/>
            <ac:spMk id="3" creationId="{5B45C42E-B334-9194-196F-2FE7DB50337D}"/>
          </ac:spMkLst>
        </pc:spChg>
        <pc:spChg chg="del mod">
          <ac:chgData name="Michael Siebenmann" userId="79ee06128977deae" providerId="LiveId" clId="{7E41541A-9CCC-42A4-8575-75FBB4BE8E54}" dt="2023-03-23T23:43:54.589" v="96" actId="478"/>
          <ac:spMkLst>
            <pc:docMk/>
            <pc:sldMk cId="2544583789" sldId="257"/>
            <ac:spMk id="5" creationId="{40046F2F-A828-D4E9-7C8F-81C4E673ADF2}"/>
          </ac:spMkLst>
        </pc:spChg>
        <pc:spChg chg="add del mod">
          <ac:chgData name="Michael Siebenmann" userId="79ee06128977deae" providerId="LiveId" clId="{7E41541A-9CCC-42A4-8575-75FBB4BE8E54}" dt="2023-03-24T03:59:15.173" v="2142" actId="478"/>
          <ac:spMkLst>
            <pc:docMk/>
            <pc:sldMk cId="2544583789" sldId="257"/>
            <ac:spMk id="7" creationId="{73D4BB86-1D62-AEC0-8675-B0CB5416CA53}"/>
          </ac:spMkLst>
        </pc:spChg>
        <pc:spChg chg="add del">
          <ac:chgData name="Michael Siebenmann" userId="79ee06128977deae" providerId="LiveId" clId="{7E41541A-9CCC-42A4-8575-75FBB4BE8E54}" dt="2023-03-23T23:48:32.479" v="283" actId="22"/>
          <ac:spMkLst>
            <pc:docMk/>
            <pc:sldMk cId="2544583789" sldId="257"/>
            <ac:spMk id="9" creationId="{99F2CA1F-FAC3-508C-A7BA-F24CB2A42C44}"/>
          </ac:spMkLst>
        </pc:spChg>
        <pc:spChg chg="add del mod">
          <ac:chgData name="Michael Siebenmann" userId="79ee06128977deae" providerId="LiveId" clId="{7E41541A-9CCC-42A4-8575-75FBB4BE8E54}" dt="2023-03-24T03:59:11.839" v="2141" actId="478"/>
          <ac:spMkLst>
            <pc:docMk/>
            <pc:sldMk cId="2544583789" sldId="257"/>
            <ac:spMk id="10" creationId="{47D7B8FC-030B-7370-984F-5B451B6BB5E4}"/>
          </ac:spMkLst>
        </pc:spChg>
        <pc:spChg chg="add del">
          <ac:chgData name="Michael Siebenmann" userId="79ee06128977deae" providerId="LiveId" clId="{7E41541A-9CCC-42A4-8575-75FBB4BE8E54}" dt="2023-03-23T23:49:23.095" v="296" actId="478"/>
          <ac:spMkLst>
            <pc:docMk/>
            <pc:sldMk cId="2544583789" sldId="257"/>
            <ac:spMk id="11" creationId="{C6EBEB9D-6AAA-FD89-6859-6632BE64818E}"/>
          </ac:spMkLst>
        </pc:spChg>
        <pc:spChg chg="add del">
          <ac:chgData name="Michael Siebenmann" userId="79ee06128977deae" providerId="LiveId" clId="{7E41541A-9CCC-42A4-8575-75FBB4BE8E54}" dt="2023-03-23T23:49:42.482" v="298" actId="478"/>
          <ac:spMkLst>
            <pc:docMk/>
            <pc:sldMk cId="2544583789" sldId="257"/>
            <ac:spMk id="12" creationId="{705A95E8-75DB-FC7D-7E66-05CADF92AE59}"/>
          </ac:spMkLst>
        </pc:spChg>
        <pc:spChg chg="add del mod">
          <ac:chgData name="Michael Siebenmann" userId="79ee06128977deae" providerId="LiveId" clId="{7E41541A-9CCC-42A4-8575-75FBB4BE8E54}" dt="2023-03-24T03:59:17.053" v="2143" actId="478"/>
          <ac:spMkLst>
            <pc:docMk/>
            <pc:sldMk cId="2544583789" sldId="257"/>
            <ac:spMk id="18" creationId="{D5CB1FD2-7E3A-BE78-27F7-ED428829026B}"/>
          </ac:spMkLst>
        </pc:spChg>
        <pc:picChg chg="add del mod">
          <ac:chgData name="Michael Siebenmann" userId="79ee06128977deae" providerId="LiveId" clId="{7E41541A-9CCC-42A4-8575-75FBB4BE8E54}" dt="2023-03-24T03:50:56.261" v="2096" actId="21"/>
          <ac:picMkLst>
            <pc:docMk/>
            <pc:sldMk cId="2544583789" sldId="257"/>
            <ac:picMk id="5" creationId="{407F86AA-7796-56AD-F664-59426E65EF2E}"/>
          </ac:picMkLst>
        </pc:picChg>
        <pc:cxnChg chg="add del mod">
          <ac:chgData name="Michael Siebenmann" userId="79ee06128977deae" providerId="LiveId" clId="{7E41541A-9CCC-42A4-8575-75FBB4BE8E54}" dt="2023-03-24T03:59:09.903" v="2140" actId="478"/>
          <ac:cxnSpMkLst>
            <pc:docMk/>
            <pc:sldMk cId="2544583789" sldId="257"/>
            <ac:cxnSpMk id="14" creationId="{DE1162F6-40B5-0C54-D509-E3A0BD9801E9}"/>
          </ac:cxnSpMkLst>
        </pc:cxnChg>
      </pc:sldChg>
      <pc:sldChg chg="addSp delSp modSp mod ord modNotesTx">
        <pc:chgData name="Michael Siebenmann" userId="79ee06128977deae" providerId="LiveId" clId="{7E41541A-9CCC-42A4-8575-75FBB4BE8E54}" dt="2023-03-24T03:51:53.438" v="2100" actId="21"/>
        <pc:sldMkLst>
          <pc:docMk/>
          <pc:sldMk cId="3564471524" sldId="259"/>
        </pc:sldMkLst>
        <pc:spChg chg="mod">
          <ac:chgData name="Michael Siebenmann" userId="79ee06128977deae" providerId="LiveId" clId="{7E41541A-9CCC-42A4-8575-75FBB4BE8E54}" dt="2023-03-24T03:51:02.579" v="2098" actId="207"/>
          <ac:spMkLst>
            <pc:docMk/>
            <pc:sldMk cId="3564471524" sldId="259"/>
            <ac:spMk id="2" creationId="{D0A8E1A8-381C-CD3F-8063-302CD4DD1B6B}"/>
          </ac:spMkLst>
        </pc:spChg>
        <pc:spChg chg="mod">
          <ac:chgData name="Michael Siebenmann" userId="79ee06128977deae" providerId="LiveId" clId="{7E41541A-9CCC-42A4-8575-75FBB4BE8E54}" dt="2023-03-24T03:09:48.104" v="2058" actId="207"/>
          <ac:spMkLst>
            <pc:docMk/>
            <pc:sldMk cId="3564471524" sldId="259"/>
            <ac:spMk id="3" creationId="{460DE692-2929-AB08-7137-F1B020F879A7}"/>
          </ac:spMkLst>
        </pc:spChg>
        <pc:picChg chg="add del mod">
          <ac:chgData name="Michael Siebenmann" userId="79ee06128977deae" providerId="LiveId" clId="{7E41541A-9CCC-42A4-8575-75FBB4BE8E54}" dt="2023-03-24T02:32:17.900" v="1714" actId="478"/>
          <ac:picMkLst>
            <pc:docMk/>
            <pc:sldMk cId="3564471524" sldId="259"/>
            <ac:picMk id="5" creationId="{09EC2766-7837-10A8-6277-0E75AC65BD29}"/>
          </ac:picMkLst>
        </pc:picChg>
        <pc:picChg chg="add del mod">
          <ac:chgData name="Michael Siebenmann" userId="79ee06128977deae" providerId="LiveId" clId="{7E41541A-9CCC-42A4-8575-75FBB4BE8E54}" dt="2023-03-24T02:32:45.350" v="1719" actId="478"/>
          <ac:picMkLst>
            <pc:docMk/>
            <pc:sldMk cId="3564471524" sldId="259"/>
            <ac:picMk id="7" creationId="{8ECAC2FD-1EEC-45B8-F2D3-EF1DEFFB4BEC}"/>
          </ac:picMkLst>
        </pc:picChg>
        <pc:picChg chg="add del mod">
          <ac:chgData name="Michael Siebenmann" userId="79ee06128977deae" providerId="LiveId" clId="{7E41541A-9CCC-42A4-8575-75FBB4BE8E54}" dt="2023-03-24T02:33:50.798" v="1731" actId="478"/>
          <ac:picMkLst>
            <pc:docMk/>
            <pc:sldMk cId="3564471524" sldId="259"/>
            <ac:picMk id="9" creationId="{1D06C602-C0E7-E0BA-9DB5-918BF261F6A7}"/>
          </ac:picMkLst>
        </pc:picChg>
        <pc:picChg chg="add del mod">
          <ac:chgData name="Michael Siebenmann" userId="79ee06128977deae" providerId="LiveId" clId="{7E41541A-9CCC-42A4-8575-75FBB4BE8E54}" dt="2023-03-24T02:36:47.842" v="1738" actId="478"/>
          <ac:picMkLst>
            <pc:docMk/>
            <pc:sldMk cId="3564471524" sldId="259"/>
            <ac:picMk id="11" creationId="{4722BB71-DE0A-5431-588B-4B4CE7858408}"/>
          </ac:picMkLst>
        </pc:picChg>
        <pc:picChg chg="add mod">
          <ac:chgData name="Michael Siebenmann" userId="79ee06128977deae" providerId="LiveId" clId="{7E41541A-9CCC-42A4-8575-75FBB4BE8E54}" dt="2023-03-24T03:09:30.537" v="2056" actId="1076"/>
          <ac:picMkLst>
            <pc:docMk/>
            <pc:sldMk cId="3564471524" sldId="259"/>
            <ac:picMk id="13" creationId="{D2BB89A7-114D-2A64-25E0-E6D0524D32FB}"/>
          </ac:picMkLst>
        </pc:picChg>
        <pc:picChg chg="add mod">
          <ac:chgData name="Michael Siebenmann" userId="79ee06128977deae" providerId="LiveId" clId="{7E41541A-9CCC-42A4-8575-75FBB4BE8E54}" dt="2023-03-24T02:54:54.587" v="1975" actId="1076"/>
          <ac:picMkLst>
            <pc:docMk/>
            <pc:sldMk cId="3564471524" sldId="259"/>
            <ac:picMk id="15" creationId="{33733030-D49F-8E91-383E-582EBFFC67CA}"/>
          </ac:picMkLst>
        </pc:picChg>
        <pc:picChg chg="add mod">
          <ac:chgData name="Michael Siebenmann" userId="79ee06128977deae" providerId="LiveId" clId="{7E41541A-9CCC-42A4-8575-75FBB4BE8E54}" dt="2023-03-24T02:54:58.243" v="1976" actId="1076"/>
          <ac:picMkLst>
            <pc:docMk/>
            <pc:sldMk cId="3564471524" sldId="259"/>
            <ac:picMk id="17" creationId="{9D979734-9029-6F9E-A0C2-0AE3A0C47243}"/>
          </ac:picMkLst>
        </pc:picChg>
        <pc:picChg chg="add mod modCrop">
          <ac:chgData name="Michael Siebenmann" userId="79ee06128977deae" providerId="LiveId" clId="{7E41541A-9CCC-42A4-8575-75FBB4BE8E54}" dt="2023-03-24T03:10:00.712" v="2060" actId="1076"/>
          <ac:picMkLst>
            <pc:docMk/>
            <pc:sldMk cId="3564471524" sldId="259"/>
            <ac:picMk id="19" creationId="{347B05D1-21D8-AF3E-8F6B-451F6FC3BB7E}"/>
          </ac:picMkLst>
        </pc:picChg>
        <pc:picChg chg="add mod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1" creationId="{B1E52F16-D970-B454-5585-9982FB017E8D}"/>
          </ac:picMkLst>
        </pc:picChg>
        <pc:picChg chg="add mod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3" creationId="{6A49C913-AFEC-840E-4F38-175FE3D58B70}"/>
          </ac:picMkLst>
        </pc:picChg>
        <pc:picChg chg="add mod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5" creationId="{0D39FB7E-7B19-BD32-92E6-07BBC9BDE25B}"/>
          </ac:picMkLst>
        </pc:picChg>
        <pc:picChg chg="add del mod">
          <ac:chgData name="Michael Siebenmann" userId="79ee06128977deae" providerId="LiveId" clId="{7E41541A-9CCC-42A4-8575-75FBB4BE8E54}" dt="2023-03-24T03:07:06.557" v="2030" actId="478"/>
          <ac:picMkLst>
            <pc:docMk/>
            <pc:sldMk cId="3564471524" sldId="259"/>
            <ac:picMk id="27" creationId="{7A76BD54-1FE5-C87B-7D6A-9113FB28DF95}"/>
          </ac:picMkLst>
        </pc:picChg>
        <pc:picChg chg="add mod modCrop">
          <ac:chgData name="Michael Siebenmann" userId="79ee06128977deae" providerId="LiveId" clId="{7E41541A-9CCC-42A4-8575-75FBB4BE8E54}" dt="2023-03-24T03:08:41.223" v="2054" actId="1076"/>
          <ac:picMkLst>
            <pc:docMk/>
            <pc:sldMk cId="3564471524" sldId="259"/>
            <ac:picMk id="29" creationId="{DF303489-B309-1131-4AD4-9FC767D2A639}"/>
          </ac:picMkLst>
        </pc:picChg>
        <pc:picChg chg="add del mod">
          <ac:chgData name="Michael Siebenmann" userId="79ee06128977deae" providerId="LiveId" clId="{7E41541A-9CCC-42A4-8575-75FBB4BE8E54}" dt="2023-03-24T03:51:53.438" v="2100" actId="21"/>
          <ac:picMkLst>
            <pc:docMk/>
            <pc:sldMk cId="3564471524" sldId="259"/>
            <ac:picMk id="30" creationId="{9C3EDFE3-AEF9-EB56-D552-F79AE6AD8A62}"/>
          </ac:picMkLst>
        </pc:picChg>
      </pc:sldChg>
      <pc:sldChg chg="addSp delSp modSp new mod modAnim">
        <pc:chgData name="Michael Siebenmann" userId="79ee06128977deae" providerId="LiveId" clId="{7E41541A-9CCC-42A4-8575-75FBB4BE8E54}" dt="2023-03-24T08:44:14.083" v="2163"/>
        <pc:sldMkLst>
          <pc:docMk/>
          <pc:sldMk cId="3512264222" sldId="260"/>
        </pc:sldMkLst>
        <pc:spChg chg="mod">
          <ac:chgData name="Michael Siebenmann" userId="79ee06128977deae" providerId="LiveId" clId="{7E41541A-9CCC-42A4-8575-75FBB4BE8E54}" dt="2023-03-24T02:39:58.527" v="1769" actId="404"/>
          <ac:spMkLst>
            <pc:docMk/>
            <pc:sldMk cId="3512264222" sldId="260"/>
            <ac:spMk id="2" creationId="{688C4F89-3C5A-6CBA-B798-4E0707033EA6}"/>
          </ac:spMkLst>
        </pc:spChg>
        <pc:spChg chg="del mod">
          <ac:chgData name="Michael Siebenmann" userId="79ee06128977deae" providerId="LiveId" clId="{7E41541A-9CCC-42A4-8575-75FBB4BE8E54}" dt="2023-03-24T02:39:30.219" v="1758" actId="478"/>
          <ac:spMkLst>
            <pc:docMk/>
            <pc:sldMk cId="3512264222" sldId="260"/>
            <ac:spMk id="3" creationId="{36E9AA85-1D20-F688-F2D1-70C4E3AFFC7F}"/>
          </ac:spMkLst>
        </pc:spChg>
        <pc:spChg chg="add del mod">
          <ac:chgData name="Michael Siebenmann" userId="79ee06128977deae" providerId="LiveId" clId="{7E41541A-9CCC-42A4-8575-75FBB4BE8E54}" dt="2023-03-24T02:39:34.325" v="1759" actId="478"/>
          <ac:spMkLst>
            <pc:docMk/>
            <pc:sldMk cId="3512264222" sldId="260"/>
            <ac:spMk id="6" creationId="{11C6E449-9AF8-891A-F952-A4B807C84E9B}"/>
          </ac:spMkLst>
        </pc:spChg>
        <pc:spChg chg="add mod">
          <ac:chgData name="Michael Siebenmann" userId="79ee06128977deae" providerId="LiveId" clId="{7E41541A-9CCC-42A4-8575-75FBB4BE8E54}" dt="2023-03-24T02:43:53.330" v="1910" actId="255"/>
          <ac:spMkLst>
            <pc:docMk/>
            <pc:sldMk cId="3512264222" sldId="260"/>
            <ac:spMk id="7" creationId="{714EFA9B-FE1F-DA88-D3AC-32143019471A}"/>
          </ac:spMkLst>
        </pc:spChg>
        <pc:graphicFrameChg chg="add del mod">
          <ac:chgData name="Michael Siebenmann" userId="79ee06128977deae" providerId="LiveId" clId="{7E41541A-9CCC-42A4-8575-75FBB4BE8E54}" dt="2023-03-24T02:07:39.357" v="1253" actId="478"/>
          <ac:graphicFrameMkLst>
            <pc:docMk/>
            <pc:sldMk cId="3512264222" sldId="260"/>
            <ac:graphicFrameMk id="4" creationId="{28BFBCD3-0352-E081-3365-71BEAC0F8203}"/>
          </ac:graphicFrameMkLst>
        </pc:graphicFrameChg>
        <pc:picChg chg="add mod modCrop">
          <ac:chgData name="Michael Siebenmann" userId="79ee06128977deae" providerId="LiveId" clId="{7E41541A-9CCC-42A4-8575-75FBB4BE8E54}" dt="2023-03-24T03:58:05.218" v="2136" actId="1076"/>
          <ac:picMkLst>
            <pc:docMk/>
            <pc:sldMk cId="3512264222" sldId="260"/>
            <ac:picMk id="4" creationId="{3F5C59B5-AE07-40C3-FA33-1AC54AECDC06}"/>
          </ac:picMkLst>
        </pc:picChg>
      </pc:sldChg>
      <pc:sldChg chg="addSp delSp modSp add mod delAnim modAnim">
        <pc:chgData name="Michael Siebenmann" userId="79ee06128977deae" providerId="LiveId" clId="{7E41541A-9CCC-42A4-8575-75FBB4BE8E54}" dt="2023-03-24T08:44:26.116" v="2164"/>
        <pc:sldMkLst>
          <pc:docMk/>
          <pc:sldMk cId="2966468261" sldId="261"/>
        </pc:sldMkLst>
        <pc:spChg chg="mod">
          <ac:chgData name="Michael Siebenmann" userId="79ee06128977deae" providerId="LiveId" clId="{7E41541A-9CCC-42A4-8575-75FBB4BE8E54}" dt="2023-03-24T03:54:39.056" v="2129" actId="207"/>
          <ac:spMkLst>
            <pc:docMk/>
            <pc:sldMk cId="2966468261" sldId="261"/>
            <ac:spMk id="7" creationId="{714EFA9B-FE1F-DA88-D3AC-32143019471A}"/>
          </ac:spMkLst>
        </pc:spChg>
        <pc:picChg chg="add mod">
          <ac:chgData name="Michael Siebenmann" userId="79ee06128977deae" providerId="LiveId" clId="{7E41541A-9CCC-42A4-8575-75FBB4BE8E54}" dt="2023-03-24T08:42:13.570" v="2161" actId="1076"/>
          <ac:picMkLst>
            <pc:docMk/>
            <pc:sldMk cId="2966468261" sldId="261"/>
            <ac:picMk id="3" creationId="{57CE9FE4-FAF2-7B58-DA0D-50D23DDE5372}"/>
          </ac:picMkLst>
        </pc:picChg>
        <pc:picChg chg="add del mod">
          <ac:chgData name="Michael Siebenmann" userId="79ee06128977deae" providerId="LiveId" clId="{7E41541A-9CCC-42A4-8575-75FBB4BE8E54}" dt="2023-03-24T03:54:22.637" v="2125" actId="478"/>
          <ac:picMkLst>
            <pc:docMk/>
            <pc:sldMk cId="2966468261" sldId="261"/>
            <ac:picMk id="3" creationId="{B033A368-440D-7635-9F8A-56A5A68A3126}"/>
          </ac:picMkLst>
        </pc:picChg>
        <pc:picChg chg="del">
          <ac:chgData name="Michael Siebenmann" userId="79ee06128977deae" providerId="LiveId" clId="{7E41541A-9CCC-42A4-8575-75FBB4BE8E54}" dt="2023-03-24T03:57:28.180" v="2130" actId="478"/>
          <ac:picMkLst>
            <pc:docMk/>
            <pc:sldMk cId="2966468261" sldId="261"/>
            <ac:picMk id="4" creationId="{3F5C59B5-AE07-40C3-FA33-1AC54AECDC06}"/>
          </ac:picMkLst>
        </pc:picChg>
        <pc:picChg chg="add del mod">
          <ac:chgData name="Michael Siebenmann" userId="79ee06128977deae" providerId="LiveId" clId="{7E41541A-9CCC-42A4-8575-75FBB4BE8E54}" dt="2023-03-24T04:00:58.582" v="2152" actId="21"/>
          <ac:picMkLst>
            <pc:docMk/>
            <pc:sldMk cId="2966468261" sldId="261"/>
            <ac:picMk id="5" creationId="{9F019F2F-344B-3C9B-0C27-B5CA317C36E5}"/>
          </ac:picMkLst>
        </pc:picChg>
        <pc:picChg chg="add del mod">
          <ac:chgData name="Michael Siebenmann" userId="79ee06128977deae" providerId="LiveId" clId="{7E41541A-9CCC-42A4-8575-75FBB4BE8E54}" dt="2023-03-24T08:41:25.307" v="2158" actId="478"/>
          <ac:picMkLst>
            <pc:docMk/>
            <pc:sldMk cId="2966468261" sldId="261"/>
            <ac:picMk id="1026" creationId="{2C094E4D-92A4-EBF5-976D-92B5E7D0E9D7}"/>
          </ac:picMkLst>
        </pc:picChg>
      </pc:sldChg>
      <pc:sldChg chg="addSp delSp modSp add mod">
        <pc:chgData name="Michael Siebenmann" userId="79ee06128977deae" providerId="LiveId" clId="{7E41541A-9CCC-42A4-8575-75FBB4BE8E54}" dt="2023-03-24T03:51:12.997" v="2099" actId="404"/>
        <pc:sldMkLst>
          <pc:docMk/>
          <pc:sldMk cId="3422708339" sldId="262"/>
        </pc:sldMkLst>
        <pc:spChg chg="del">
          <ac:chgData name="Michael Siebenmann" userId="79ee06128977deae" providerId="LiveId" clId="{7E41541A-9CCC-42A4-8575-75FBB4BE8E54}" dt="2023-03-24T02:45:19.944" v="1912" actId="478"/>
          <ac:spMkLst>
            <pc:docMk/>
            <pc:sldMk cId="3422708339" sldId="262"/>
            <ac:spMk id="2" creationId="{D0A8E1A8-381C-CD3F-8063-302CD4DD1B6B}"/>
          </ac:spMkLst>
        </pc:spChg>
        <pc:spChg chg="mod">
          <ac:chgData name="Michael Siebenmann" userId="79ee06128977deae" providerId="LiveId" clId="{7E41541A-9CCC-42A4-8575-75FBB4BE8E54}" dt="2023-03-24T03:51:12.997" v="2099" actId="404"/>
          <ac:spMkLst>
            <pc:docMk/>
            <pc:sldMk cId="3422708339" sldId="262"/>
            <ac:spMk id="3" creationId="{460DE692-2929-AB08-7137-F1B020F879A7}"/>
          </ac:spMkLst>
        </pc:spChg>
        <pc:spChg chg="add del mod">
          <ac:chgData name="Michael Siebenmann" userId="79ee06128977deae" providerId="LiveId" clId="{7E41541A-9CCC-42A4-8575-75FBB4BE8E54}" dt="2023-03-24T02:45:21.880" v="1913" actId="478"/>
          <ac:spMkLst>
            <pc:docMk/>
            <pc:sldMk cId="3422708339" sldId="262"/>
            <ac:spMk id="5" creationId="{EDD69C7F-68B6-FAC9-0F7F-698C406CE8B7}"/>
          </ac:spMkLst>
        </pc:spChg>
      </pc:sldChg>
      <pc:sldChg chg="add setBg">
        <pc:chgData name="Michael Siebenmann" userId="79ee06128977deae" providerId="LiveId" clId="{7E41541A-9CCC-42A4-8575-75FBB4BE8E54}" dt="2023-03-24T03:59:01.501" v="2137"/>
        <pc:sldMkLst>
          <pc:docMk/>
          <pc:sldMk cId="1298857439" sldId="263"/>
        </pc:sldMkLst>
      </pc:sldChg>
      <pc:sldMasterChg chg="setBg">
        <pc:chgData name="Michael Siebenmann" userId="79ee06128977deae" providerId="LiveId" clId="{7E41541A-9CCC-42A4-8575-75FBB4BE8E54}" dt="2023-03-24T01:12:24.811" v="1056"/>
        <pc:sldMasterMkLst>
          <pc:docMk/>
          <pc:sldMasterMk cId="3625588296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BD648-8785-4BDE-8E9F-96A5541DFEBD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01A7C-7263-4DA2-9D5A-E3D96AD443C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959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Buying</a:t>
            </a:r>
            <a:r>
              <a:rPr lang="de-CH" dirty="0"/>
              <a:t> </a:t>
            </a:r>
            <a:r>
              <a:rPr lang="de-CH" dirty="0" err="1"/>
              <a:t>bulky</a:t>
            </a:r>
            <a:r>
              <a:rPr lang="de-CH" dirty="0"/>
              <a:t> item </a:t>
            </a:r>
            <a:r>
              <a:rPr lang="de-CH" dirty="0" err="1"/>
              <a:t>stickers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hassle</a:t>
            </a:r>
            <a:r>
              <a:rPr lang="de-CH" dirty="0"/>
              <a:t> and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complicated</a:t>
            </a:r>
            <a:r>
              <a:rPr lang="de-CH" dirty="0"/>
              <a:t> for </a:t>
            </a:r>
            <a:r>
              <a:rPr lang="de-CH" dirty="0" err="1"/>
              <a:t>customers</a:t>
            </a:r>
            <a:r>
              <a:rPr lang="de-CH" dirty="0"/>
              <a:t>. </a:t>
            </a:r>
            <a:r>
              <a:rPr lang="de-CH" dirty="0" err="1"/>
              <a:t>Confusion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stamps</a:t>
            </a:r>
            <a:r>
              <a:rPr lang="de-CH" dirty="0"/>
              <a:t> (</a:t>
            </a:r>
            <a:r>
              <a:rPr lang="de-CH" dirty="0" err="1"/>
              <a:t>maybe</a:t>
            </a:r>
            <a:r>
              <a:rPr lang="de-CH" dirty="0"/>
              <a:t> also </a:t>
            </a:r>
            <a:r>
              <a:rPr lang="de-CH" dirty="0" err="1"/>
              <a:t>where</a:t>
            </a:r>
            <a:r>
              <a:rPr lang="de-CH" dirty="0"/>
              <a:t> with </a:t>
            </a:r>
            <a:r>
              <a:rPr lang="de-CH" dirty="0" err="1"/>
              <a:t>map</a:t>
            </a:r>
            <a:r>
              <a:rPr lang="de-CH" dirty="0"/>
              <a:t>? </a:t>
            </a:r>
            <a:r>
              <a:rPr lang="de-CH" dirty="0" err="1"/>
              <a:t>Though</a:t>
            </a:r>
            <a:r>
              <a:rPr lang="de-CH" dirty="0"/>
              <a:t> 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solved</a:t>
            </a:r>
            <a:r>
              <a:rPr lang="de-CH" dirty="0"/>
              <a:t>) an item </a:t>
            </a:r>
            <a:r>
              <a:rPr lang="de-CH" dirty="0" err="1"/>
              <a:t>exactly</a:t>
            </a:r>
            <a:r>
              <a:rPr lang="de-CH" dirty="0"/>
              <a:t> </a:t>
            </a:r>
            <a:r>
              <a:rPr lang="de-CH" dirty="0" err="1"/>
              <a:t>needs</a:t>
            </a:r>
            <a:r>
              <a:rPr lang="de-CH" dirty="0"/>
              <a:t> </a:t>
            </a:r>
            <a:r>
              <a:rPr lang="de-CH" dirty="0" err="1"/>
              <a:t>leads</a:t>
            </a:r>
            <a:r>
              <a:rPr lang="de-CH" dirty="0"/>
              <a:t> to </a:t>
            </a:r>
            <a:r>
              <a:rPr lang="de-CH" dirty="0" err="1"/>
              <a:t>frustration</a:t>
            </a:r>
            <a:r>
              <a:rPr lang="de-CH" dirty="0"/>
              <a:t> and extra </a:t>
            </a:r>
            <a:r>
              <a:rPr lang="de-CH" dirty="0" err="1"/>
              <a:t>work</a:t>
            </a:r>
            <a:r>
              <a:rPr lang="de-CH" dirty="0"/>
              <a:t> for </a:t>
            </a:r>
            <a:r>
              <a:rPr lang="de-CH" dirty="0" err="1"/>
              <a:t>both</a:t>
            </a:r>
            <a:r>
              <a:rPr lang="de-CH" dirty="0"/>
              <a:t> </a:t>
            </a:r>
            <a:r>
              <a:rPr lang="de-CH" dirty="0" err="1"/>
              <a:t>customers</a:t>
            </a:r>
            <a:r>
              <a:rPr lang="de-CH" dirty="0"/>
              <a:t> and </a:t>
            </a:r>
            <a:r>
              <a:rPr lang="de-CH" dirty="0" err="1"/>
              <a:t>administration</a:t>
            </a:r>
            <a:r>
              <a:rPr lang="de-CH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969 illegal </a:t>
            </a:r>
            <a:r>
              <a:rPr lang="de-CH" dirty="0" err="1"/>
              <a:t>cases</a:t>
            </a:r>
            <a:r>
              <a:rPr lang="de-CH" dirty="0"/>
              <a:t> of </a:t>
            </a:r>
            <a:r>
              <a:rPr lang="de-CH" dirty="0" err="1"/>
              <a:t>bulky</a:t>
            </a:r>
            <a:r>
              <a:rPr lang="de-CH" dirty="0"/>
              <a:t> </a:t>
            </a:r>
            <a:r>
              <a:rPr lang="de-CH" dirty="0" err="1"/>
              <a:t>waste</a:t>
            </a:r>
            <a:r>
              <a:rPr lang="de-CH" dirty="0"/>
              <a:t> </a:t>
            </a:r>
            <a:r>
              <a:rPr lang="de-CH" dirty="0" err="1"/>
              <a:t>disposal</a:t>
            </a:r>
            <a:r>
              <a:rPr lang="de-CH" dirty="0"/>
              <a:t> in 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1238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cases</a:t>
            </a:r>
            <a:r>
              <a:rPr lang="de-CH" dirty="0"/>
              <a:t> of </a:t>
            </a:r>
            <a:r>
              <a:rPr lang="de-CH" dirty="0" err="1"/>
              <a:t>bulky</a:t>
            </a:r>
            <a:r>
              <a:rPr lang="de-CH" dirty="0"/>
              <a:t> </a:t>
            </a:r>
            <a:r>
              <a:rPr lang="de-CH" dirty="0" err="1"/>
              <a:t>waste</a:t>
            </a:r>
            <a:r>
              <a:rPr lang="de-CH" dirty="0"/>
              <a:t> </a:t>
            </a:r>
            <a:r>
              <a:rPr lang="de-CH" dirty="0" err="1"/>
              <a:t>disposal</a:t>
            </a:r>
            <a:r>
              <a:rPr lang="de-CH" dirty="0"/>
              <a:t> in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838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294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359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protection</a:t>
            </a:r>
            <a:r>
              <a:rPr lang="de-CH" dirty="0"/>
              <a:t>: a </a:t>
            </a:r>
            <a:r>
              <a:rPr lang="de-CH" dirty="0" err="1"/>
              <a:t>person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app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in no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worse</a:t>
            </a:r>
            <a:r>
              <a:rPr lang="de-CH" dirty="0"/>
              <a:t> off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someone</a:t>
            </a:r>
            <a:r>
              <a:rPr lang="de-CH" dirty="0"/>
              <a:t>  </a:t>
            </a:r>
            <a:r>
              <a:rPr lang="de-CH" dirty="0" err="1"/>
              <a:t>analogously</a:t>
            </a:r>
            <a:r>
              <a:rPr lang="de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585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protection</a:t>
            </a:r>
            <a:r>
              <a:rPr lang="de-CH" dirty="0"/>
              <a:t>: a </a:t>
            </a:r>
            <a:r>
              <a:rPr lang="de-CH" dirty="0" err="1"/>
              <a:t>person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app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in no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worse</a:t>
            </a:r>
            <a:r>
              <a:rPr lang="de-CH" dirty="0"/>
              <a:t> off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someone</a:t>
            </a:r>
            <a:r>
              <a:rPr lang="de-CH" dirty="0"/>
              <a:t>  </a:t>
            </a:r>
            <a:r>
              <a:rPr lang="de-CH" dirty="0" err="1"/>
              <a:t>analogously</a:t>
            </a:r>
            <a:r>
              <a:rPr lang="de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01A7C-7263-4DA2-9D5A-E3D96AD443C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579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8E5E-CF55-B366-EBD6-B28FF9284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8134D-D926-6859-60E5-1A398CCA5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635F1-5A86-B9D8-5131-53DDA7AF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AEE11-CE3E-0352-1533-9174F23D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4FF41-E48A-9C40-47C7-E49C379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606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7B2C-D901-FE02-E113-28C71EE4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8103C-40AA-D381-B3EB-B5996019C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99BE-59AB-9FC4-BCAE-2D8DA880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0819-AA3D-0DAD-9F31-6D8784E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9FBE4-C763-4E06-FBCF-E1ABE16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10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92D281-8470-1EBF-8489-CCB17C28F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6F439-1120-73A8-A0A4-D220E4A7F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A937D-FC0C-07F9-AF26-FF816221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4612-E746-A6B4-71C6-83FE4F3B5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68605-EE0B-344D-75C0-B0D907A2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347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33AA-41B7-86C3-EEC4-295A4A2F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E3B6F-932B-3F42-A750-F8ADB9FC6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6767-D8E1-F1FE-6F68-017D135B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87DD-BA30-8331-40C1-0133A278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23787-6026-2991-D992-4370CBE1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0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F050-F5F2-3855-90F2-843F35A9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1B9C0-D519-4375-92A1-B1715C3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0B1F8-7D53-68E0-C32D-647D8CF3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E3324-55A4-C8BC-1CE9-CCD08FA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BFA30-7069-3516-0FCC-4B9E2BBD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84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361B-2EE1-26B2-AC3D-FD931BA5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A5C4-8513-744C-7141-608E05F97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FE294-EDB2-0C63-255A-9B40F2758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3FC36-EC84-8BDF-7841-A5892268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57B86-3387-5D8D-5C39-18BAEFFC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A9B79-1B6B-9E59-F2BB-93E8BADE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799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30D2-528A-A75A-BF5E-E05B205D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C0BC3-2D99-531C-4FF6-774A1260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1A23A-31B9-CCFE-6A52-B43891FC1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2EB50-3EFB-D942-73F7-46DF8E12A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19329-9E52-03F6-0830-71487B35E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23464-5E9D-487F-1390-2CC17138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4890D-665C-9486-8151-BAF4D832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D12BD-931A-CE33-15F9-EA0CE746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412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75E8-FF94-1B10-DE40-C9108915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C0660-6A78-56CE-81F8-C8BF5B82A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59ECC-ECAA-E6C0-7491-D3D2F944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B73D-DACB-4381-C179-D0EEFBD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228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395BA-EF93-5505-35B6-ECAF5F92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3CF36-EB48-CE26-51F1-D202EF69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EE66C-6464-0F59-E9B5-F8FBF5F6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6573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6C3C-52B0-1A44-6921-79EA9841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EB7C-A8B3-E9D9-0F71-C8E10131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45C2F-43A9-8A9C-4C36-899A73EB3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D19B2-088A-001C-762C-6705C993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81316-FD81-4859-2A92-4466AF6A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7DE54-FAE6-E02D-7599-6D9AC70A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147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0F0A-5214-1BF0-570A-A821E702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249BE-488F-8ACA-DA0B-D46316576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86BEC-F7C1-3F85-68C9-F64486CC0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7031B-6647-639B-3495-26A595B8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A44D8-7373-D541-3477-0B62FD6F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1DF4F-699C-7AE1-B2A7-54994C31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105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B44F6C-A67F-A3DC-658D-3D1252C0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84563-4483-49CE-BA98-C2DE58669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0A4AE-4AB8-F82A-D357-1EBF86A7C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14E3A-C904-4A98-A51B-DD75E85023B8}" type="datetimeFigureOut">
              <a:rPr lang="de-CH" smtClean="0"/>
              <a:t>24.03.2023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A442B-488E-7D87-B112-96082149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A7D0F-C876-D5DE-8536-83EEB8D18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CB467-71AD-4C12-90F2-60EE7110F9A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5588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43A16-A85B-DDC7-482B-4B38E0050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360045"/>
          </a:xfrm>
        </p:spPr>
        <p:txBody>
          <a:bodyPr anchor="b">
            <a:normAutofit/>
          </a:bodyPr>
          <a:lstStyle/>
          <a:p>
            <a:r>
              <a:rPr lang="de-CH" sz="6600" dirty="0"/>
              <a:t>Pitch Stadt St. Gallen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06F3F8-8254-DBE5-EE7C-CBE9DAECA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7513" y="1197393"/>
            <a:ext cx="5636973" cy="19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E58E3A-6D67-807E-7481-CA03201BED24}"/>
              </a:ext>
            </a:extLst>
          </p:cNvPr>
          <p:cNvSpPr/>
          <p:nvPr/>
        </p:nvSpPr>
        <p:spPr>
          <a:xfrm>
            <a:off x="3346315" y="4937501"/>
            <a:ext cx="5285362" cy="7231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E151C-F73C-6D80-6AC4-4EC36483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90161"/>
            <a:ext cx="10909643" cy="723106"/>
          </a:xfrm>
        </p:spPr>
        <p:txBody>
          <a:bodyPr anchor="t">
            <a:normAutofit/>
          </a:bodyPr>
          <a:lstStyle/>
          <a:p>
            <a:r>
              <a:rPr lang="de-CH" sz="3600" dirty="0"/>
              <a:t>Team </a:t>
            </a:r>
            <a:r>
              <a:rPr lang="de-CH" sz="3600" dirty="0" err="1"/>
              <a:t>unkrETHiv</a:t>
            </a:r>
            <a:endParaRPr lang="de-CH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7F6217-0AA2-6AE0-C502-43AB257E73EE}"/>
              </a:ext>
            </a:extLst>
          </p:cNvPr>
          <p:cNvCxnSpPr/>
          <p:nvPr/>
        </p:nvCxnSpPr>
        <p:spPr>
          <a:xfrm>
            <a:off x="3555305" y="5185458"/>
            <a:ext cx="52125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59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953-52F0-3FA5-968B-1544D300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62719" cy="1325563"/>
          </a:xfrm>
        </p:spPr>
        <p:txBody>
          <a:bodyPr/>
          <a:lstStyle/>
          <a:p>
            <a:r>
              <a:rPr lang="de-CH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C42E-B334-9194-196F-2FE7DB503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0750"/>
          </a:xfrm>
        </p:spPr>
        <p:txBody>
          <a:bodyPr/>
          <a:lstStyle/>
          <a:p>
            <a:pPr marL="0" indent="0">
              <a:buNone/>
            </a:pPr>
            <a:r>
              <a:rPr lang="de-CH" dirty="0" err="1"/>
              <a:t>Buying</a:t>
            </a:r>
            <a:r>
              <a:rPr lang="de-CH" dirty="0"/>
              <a:t> </a:t>
            </a:r>
            <a:r>
              <a:rPr lang="de-CH" dirty="0" err="1"/>
              <a:t>stickers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hassle</a:t>
            </a:r>
            <a:r>
              <a:rPr lang="de-CH" dirty="0"/>
              <a:t> and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complicated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err="1"/>
              <a:t>Confusion</a:t>
            </a:r>
            <a:r>
              <a:rPr lang="de-CH" dirty="0"/>
              <a:t> </a:t>
            </a:r>
            <a:r>
              <a:rPr lang="de-CH" dirty="0" err="1"/>
              <a:t>leads</a:t>
            </a:r>
            <a:r>
              <a:rPr lang="de-CH" dirty="0"/>
              <a:t> to administrative </a:t>
            </a:r>
            <a:r>
              <a:rPr lang="de-CH" dirty="0" err="1"/>
              <a:t>burden</a:t>
            </a:r>
            <a:r>
              <a:rPr lang="de-CH" dirty="0"/>
              <a:t> and </a:t>
            </a:r>
            <a:r>
              <a:rPr lang="de-CH" dirty="0" err="1"/>
              <a:t>incorrect</a:t>
            </a:r>
            <a:r>
              <a:rPr lang="de-CH" dirty="0"/>
              <a:t> </a:t>
            </a:r>
            <a:r>
              <a:rPr lang="de-CH" dirty="0" err="1"/>
              <a:t>disposal</a:t>
            </a:r>
            <a:endParaRPr lang="de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4BB86-1D62-AEC0-8675-B0CB5416CA53}"/>
              </a:ext>
            </a:extLst>
          </p:cNvPr>
          <p:cNvSpPr txBox="1"/>
          <p:nvPr/>
        </p:nvSpPr>
        <p:spPr>
          <a:xfrm>
            <a:off x="838199" y="2396164"/>
            <a:ext cx="1037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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Make</a:t>
            </a:r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it</a:t>
            </a:r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 simple and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frictionless</a:t>
            </a:r>
            <a:endParaRPr lang="de-CH" sz="2800" dirty="0">
              <a:solidFill>
                <a:srgbClr val="699C4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D7B8FC-030B-7370-984F-5B451B6BB5E4}"/>
              </a:ext>
            </a:extLst>
          </p:cNvPr>
          <p:cNvSpPr txBox="1">
            <a:spLocks/>
          </p:cNvSpPr>
          <p:nvPr/>
        </p:nvSpPr>
        <p:spPr>
          <a:xfrm>
            <a:off x="3300919" y="365125"/>
            <a:ext cx="24627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699C4A"/>
                </a:solidFill>
              </a:rPr>
              <a:t>Solutions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1162F6-40B5-0C54-D509-E3A0BD9801E9}"/>
              </a:ext>
            </a:extLst>
          </p:cNvPr>
          <p:cNvCxnSpPr>
            <a:cxnSpLocks/>
          </p:cNvCxnSpPr>
          <p:nvPr/>
        </p:nvCxnSpPr>
        <p:spPr>
          <a:xfrm flipV="1">
            <a:off x="838199" y="979251"/>
            <a:ext cx="2376000" cy="181583"/>
          </a:xfrm>
          <a:prstGeom prst="line">
            <a:avLst/>
          </a:prstGeom>
          <a:ln w="76200">
            <a:solidFill>
              <a:srgbClr val="699C4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CB1FD2-7E3A-BE78-27F7-ED428829026B}"/>
              </a:ext>
            </a:extLst>
          </p:cNvPr>
          <p:cNvSpPr txBox="1"/>
          <p:nvPr/>
        </p:nvSpPr>
        <p:spPr>
          <a:xfrm>
            <a:off x="838198" y="3999702"/>
            <a:ext cx="1037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rgbClr val="699C4A"/>
                </a:solidFill>
                <a:sym typeface="Wingdings" panose="05000000000000000000" pitchFamily="2" charset="2"/>
              </a:rPr>
              <a:t> Inform and support </a:t>
            </a:r>
            <a:r>
              <a:rPr lang="de-CH" sz="2800" dirty="0" err="1">
                <a:solidFill>
                  <a:srgbClr val="699C4A"/>
                </a:solidFill>
                <a:sym typeface="Wingdings" panose="05000000000000000000" pitchFamily="2" charset="2"/>
              </a:rPr>
              <a:t>citizens</a:t>
            </a:r>
            <a:endParaRPr lang="de-CH" sz="2800" dirty="0">
              <a:solidFill>
                <a:srgbClr val="699C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5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4F89-3C5A-6CBA-B798-4E070703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60180" cy="5972014"/>
          </a:xfrm>
        </p:spPr>
        <p:txBody>
          <a:bodyPr>
            <a:normAutofit/>
          </a:bodyPr>
          <a:lstStyle/>
          <a:p>
            <a:r>
              <a:rPr lang="de-CH" sz="7200" dirty="0"/>
              <a:t>Our </a:t>
            </a:r>
            <a:br>
              <a:rPr lang="de-CH" sz="7200" dirty="0"/>
            </a:br>
            <a:r>
              <a:rPr lang="de-CH" sz="7200" dirty="0" err="1"/>
              <a:t>Result</a:t>
            </a:r>
            <a:endParaRPr lang="de-CH" sz="7200" dirty="0"/>
          </a:p>
        </p:txBody>
      </p:sp>
      <p:pic>
        <p:nvPicPr>
          <p:cNvPr id="4" name="recording-user-flow">
            <a:hlinkClick r:id="" action="ppaction://media"/>
            <a:extLst>
              <a:ext uri="{FF2B5EF4-FFF2-40B4-BE49-F238E27FC236}">
                <a16:creationId xmlns:a16="http://schemas.microsoft.com/office/drawing/2014/main" id="{3F5C59B5-AE07-40C3-FA33-1AC54AECD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343" b="5602"/>
          <a:stretch/>
        </p:blipFill>
        <p:spPr>
          <a:xfrm>
            <a:off x="4729087" y="762080"/>
            <a:ext cx="2733826" cy="53338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4EFA9B-FE1F-DA88-D3AC-32143019471A}"/>
              </a:ext>
            </a:extLst>
          </p:cNvPr>
          <p:cNvSpPr txBox="1">
            <a:spLocks/>
          </p:cNvSpPr>
          <p:nvPr/>
        </p:nvSpPr>
        <p:spPr>
          <a:xfrm>
            <a:off x="8369461" y="365125"/>
            <a:ext cx="3560180" cy="597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500" dirty="0"/>
              <a:t>App for Citizens</a:t>
            </a:r>
          </a:p>
        </p:txBody>
      </p:sp>
    </p:spTree>
    <p:extLst>
      <p:ext uri="{BB962C8B-B14F-4D97-AF65-F5344CB8AC3E}">
        <p14:creationId xmlns:p14="http://schemas.microsoft.com/office/powerpoint/2010/main" val="35122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4F89-3C5A-6CBA-B798-4E070703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60180" cy="5972014"/>
          </a:xfrm>
        </p:spPr>
        <p:txBody>
          <a:bodyPr>
            <a:normAutofit/>
          </a:bodyPr>
          <a:lstStyle/>
          <a:p>
            <a:r>
              <a:rPr lang="de-CH" sz="7200" dirty="0"/>
              <a:t>Our </a:t>
            </a:r>
            <a:br>
              <a:rPr lang="de-CH" sz="7200" dirty="0"/>
            </a:br>
            <a:r>
              <a:rPr lang="de-CH" sz="7200" dirty="0" err="1"/>
              <a:t>Result</a:t>
            </a:r>
            <a:endParaRPr lang="de-CH" sz="7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4EFA9B-FE1F-DA88-D3AC-32143019471A}"/>
              </a:ext>
            </a:extLst>
          </p:cNvPr>
          <p:cNvSpPr txBox="1">
            <a:spLocks/>
          </p:cNvSpPr>
          <p:nvPr/>
        </p:nvSpPr>
        <p:spPr>
          <a:xfrm>
            <a:off x="8369461" y="365125"/>
            <a:ext cx="3560180" cy="597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500" dirty="0"/>
              <a:t>App for </a:t>
            </a:r>
            <a:r>
              <a:rPr lang="de-CH" sz="3500" dirty="0" err="1"/>
              <a:t>Collectors</a:t>
            </a:r>
            <a:endParaRPr lang="de-CH" sz="3500" dirty="0"/>
          </a:p>
        </p:txBody>
      </p:sp>
      <p:pic>
        <p:nvPicPr>
          <p:cNvPr id="3" name="VID20230324034947">
            <a:hlinkClick r:id="" action="ppaction://media"/>
            <a:extLst>
              <a:ext uri="{FF2B5EF4-FFF2-40B4-BE49-F238E27FC236}">
                <a16:creationId xmlns:a16="http://schemas.microsoft.com/office/drawing/2014/main" id="{57CE9FE4-FAF2-7B58-DA0D-50D23DDE5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6927" y="690199"/>
            <a:ext cx="3078145" cy="54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E1A8-381C-CD3F-8063-302CD4D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699C4A"/>
                </a:solidFill>
              </a:rPr>
              <a:t>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E692-2929-AB08-7137-F1B020F8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Keeping </a:t>
            </a:r>
            <a:r>
              <a:rPr lang="de-CH" dirty="0" err="1"/>
              <a:t>it</a:t>
            </a:r>
            <a:r>
              <a:rPr lang="de-CH" dirty="0"/>
              <a:t> simple				</a:t>
            </a:r>
            <a:r>
              <a:rPr lang="de-CH" dirty="0" err="1"/>
              <a:t>Accessible</a:t>
            </a:r>
            <a:r>
              <a:rPr lang="de-CH" dirty="0"/>
              <a:t> on all </a:t>
            </a:r>
            <a:r>
              <a:rPr lang="de-CH" dirty="0" err="1"/>
              <a:t>platforms</a:t>
            </a:r>
            <a:endParaRPr lang="de-CH" dirty="0"/>
          </a:p>
          <a:p>
            <a:pPr marL="0" indent="0">
              <a:buNone/>
            </a:pPr>
            <a:endParaRPr lang="de-CH" sz="4800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Data </a:t>
            </a:r>
            <a:r>
              <a:rPr lang="de-CH" dirty="0" err="1"/>
              <a:t>protection</a:t>
            </a:r>
            <a:r>
              <a:rPr lang="de-CH" dirty="0"/>
              <a:t>				</a:t>
            </a:r>
            <a:r>
              <a:rPr lang="de-CH" dirty="0" err="1"/>
              <a:t>Backwards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endParaRPr lang="de-CH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2BB89A7-114D-2A64-25E0-E6D0524D3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32" y="1691310"/>
            <a:ext cx="1260000" cy="12600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3733030-D49F-8E91-383E-582EBFFC6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93" y="4345937"/>
            <a:ext cx="1056211" cy="10800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D979734-9029-6F9E-A0C2-0AE3A0C47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67" y="4255937"/>
            <a:ext cx="1260000" cy="1260000"/>
          </a:xfrm>
          <a:prstGeom prst="rect">
            <a:avLst/>
          </a:prstGeom>
        </p:spPr>
      </p:pic>
      <p:pic>
        <p:nvPicPr>
          <p:cNvPr id="19" name="Picture 18" descr="A white app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47B05D1-21D8-AF3E-8F6B-451F6FC3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t="21519" r="30620" b="27848"/>
          <a:stretch/>
        </p:blipFill>
        <p:spPr>
          <a:xfrm>
            <a:off x="6527022" y="2293694"/>
            <a:ext cx="584400" cy="720000"/>
          </a:xfrm>
          <a:prstGeom prst="rect">
            <a:avLst/>
          </a:prstGeom>
        </p:spPr>
      </p:pic>
      <p:pic>
        <p:nvPicPr>
          <p:cNvPr id="21" name="Picture 20" descr="A picture containing building, window, silhouette&#10;&#10;Description automatically generated">
            <a:extLst>
              <a:ext uri="{FF2B5EF4-FFF2-40B4-BE49-F238E27FC236}">
                <a16:creationId xmlns:a16="http://schemas.microsoft.com/office/drawing/2014/main" id="{B1E52F16-D970-B454-5585-9982FB017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35" y="1450254"/>
            <a:ext cx="614058" cy="61405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A49C913-AFEC-840E-4F38-175FE3D58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2392562"/>
            <a:ext cx="650082" cy="558748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0D39FB7E-7B19-BD32-92E6-07BBC9BDE2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97" y="1409202"/>
            <a:ext cx="720000" cy="720000"/>
          </a:xfrm>
          <a:prstGeom prst="rect">
            <a:avLst/>
          </a:prstGeom>
        </p:spPr>
      </p:pic>
      <p:pic>
        <p:nvPicPr>
          <p:cNvPr id="29" name="Picture 28" descr="A picture containing light&#10;&#10;Description automatically generated">
            <a:extLst>
              <a:ext uri="{FF2B5EF4-FFF2-40B4-BE49-F238E27FC236}">
                <a16:creationId xmlns:a16="http://schemas.microsoft.com/office/drawing/2014/main" id="{DF303489-B309-1131-4AD4-9FC767D2A63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10191" r="20970" b="13582"/>
          <a:stretch/>
        </p:blipFill>
        <p:spPr>
          <a:xfrm>
            <a:off x="9677181" y="2231310"/>
            <a:ext cx="667632" cy="8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E692-2929-AB08-7137-F1B020F8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CH" sz="183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422708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174</Words>
  <Application>Microsoft Office PowerPoint</Application>
  <PresentationFormat>Widescreen</PresentationFormat>
  <Paragraphs>35</Paragraphs>
  <Slides>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Source Sans Pro</vt:lpstr>
      <vt:lpstr>Office Theme</vt:lpstr>
      <vt:lpstr>Pitch Stadt St. Gallen</vt:lpstr>
      <vt:lpstr>Problems</vt:lpstr>
      <vt:lpstr>Our  Result</vt:lpstr>
      <vt:lpstr>Our  Result</vt:lpstr>
      <vt:lpstr>Our Focus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Presentation</dc:title>
  <dc:creator>Michael Siebenmann</dc:creator>
  <cp:lastModifiedBy>Michael Siebenmann</cp:lastModifiedBy>
  <cp:revision>1</cp:revision>
  <dcterms:created xsi:type="dcterms:W3CDTF">2023-03-23T20:43:26Z</dcterms:created>
  <dcterms:modified xsi:type="dcterms:W3CDTF">2023-03-24T08:55:36Z</dcterms:modified>
</cp:coreProperties>
</file>